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6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28BD0C-408D-4F49-AA02-BA6DB7568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5CF9F1B-6CCA-4A08-A98C-C9AB02AEE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B10CB8-AA33-40C0-A10C-C87178A83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47BCC3-2124-41E4-9078-A9EB39FAB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2E58AD-D10C-410F-B3AE-56F2E895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056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2EF86C-A702-4EDB-8217-838F1273F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4759D0-A37C-477F-8EE1-937207454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5397C7-5916-4852-A212-1106330C7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8C4D4C-45D9-47D0-AF67-46A931AD4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34C2A2-1926-4D97-A893-E8C9B5945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76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CD6102-F91A-4289-90FA-8506E5E0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D9F63A-A2BD-4D7D-AC1F-8C574EBF5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B2E0C4-3318-4DFB-9323-31EB65DF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DBC7F2-C555-4F12-9E35-62283509E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E10A97-E656-4CDC-B405-049BABDEB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45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E8381B-D013-48EB-A058-2D15D5F9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3698E-2C04-499E-846B-0CF08E9D6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3858FF-C1BE-41E3-ACF3-D656CD611A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3B8EFC8-2E35-461B-B108-11B90FDB4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55A400-4DE6-4387-966A-E6984CB15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B4B457-12CC-4A39-8E75-000692F9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41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DE14EB-2B1A-467D-A17E-C1986EA8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AB42E60-F21A-47E1-B84C-31C6AEB46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247988A-0933-47BA-B047-749F34110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9163FC4-046D-4806-96F8-B689497DC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964BD65-53B5-4022-9461-CFD205C12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1819325-AFEF-4B13-A94F-6506DC97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42D15C6-5826-44A2-9466-5CA3F5078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B685C24-7A2B-4E70-8BED-76F018E91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64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83D4E1-BF0F-49FA-B2C2-38919F318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103DFF8-7F72-4247-A9F4-C4966780F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1AAB642-3A84-4545-9955-DC5501A9F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DB3D59F-EC86-4CD9-BE37-4D04604DC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25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80E81A8-B211-483B-960E-D04ECE604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D0717D7-D214-4C96-B4A1-E6F63FE46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9D49F4-2323-4BAE-A96A-735B3E821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283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A6CAFA-6F70-48D4-AF8E-3183FA91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D0ACBD-BDEA-4246-81A8-667B1F584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070243D-9083-429F-AB10-99515F388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6AEFAB-99F0-4F4B-A3DF-7293056E2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7AE961-9E34-45BA-9D8E-4B5FA9205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EABBFB1-2DD3-4EB9-811B-0C5BF387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29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50F903-4931-4D70-947B-3B6571FEF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5243AA3-E8F2-44F0-9EC7-B16CD92AE2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E04D768-3B79-43C6-918F-C69FC41A6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49802C-DBB0-4976-B681-F7FC33DBB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90B497-5A65-4945-81DD-EDA33C581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AC19D92-A610-47C8-832D-0F0037623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035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AB548F-F9D0-4778-A7CD-B6685CF9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24841E6-C613-49D3-8FFC-0628C7D26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EC9D17-B5DE-4849-953B-D223BF252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FC7442-6710-4D20-A928-342F79B69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844663-35FD-479C-8F43-41331C61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26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CCB6FB2-EB78-4AB1-B694-32A0D07CE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E1B123-2EA4-4D89-AF03-1F67A923C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87FDFF-64B2-4D9A-96A9-6DBC30774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1C6FF2-99C7-4315-AA89-349531979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55CCFC-2BF1-4554-B980-761CA4ED7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35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404362A-94F4-4A3D-8B2A-FD8742FD2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B02484B-BDAA-499E-84A7-0A7FF7604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B27711-A597-42BE-A76F-386AA1DC0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71841-219E-4CF3-8DB5-5630457E02CD}" type="datetimeFigureOut">
              <a:rPr lang="zh-CN" altLang="en-US" smtClean="0"/>
              <a:t>2024/9/12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C3E1EC-3514-4986-A6E8-8D7804C9E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426595-0BB2-4E0A-B6AD-E318DE4200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18533-4ACA-4018-9EC4-BD81A49A00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4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2F91062A-A6CA-45A5-B41C-923164C2ED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111809"/>
              </p:ext>
            </p:extLst>
          </p:nvPr>
        </p:nvGraphicFramePr>
        <p:xfrm>
          <a:off x="0" y="913209"/>
          <a:ext cx="12192000" cy="5031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r:id="rId3" imgW="17011310" imgH="7019835" progId="Acrobat.Document.DC">
                  <p:embed/>
                </p:oleObj>
              </mc:Choice>
              <mc:Fallback>
                <p:oleObj name="Acrobat Document" r:id="rId3" imgW="17011310" imgH="7019835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13209"/>
                        <a:ext cx="12192000" cy="50315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8D4A064-C794-4E71-98FE-D8B3AC4509E8}"/>
              </a:ext>
            </a:extLst>
          </p:cNvPr>
          <p:cNvCxnSpPr>
            <a:cxnSpLocks/>
          </p:cNvCxnSpPr>
          <p:nvPr/>
        </p:nvCxnSpPr>
        <p:spPr>
          <a:xfrm>
            <a:off x="707393" y="4887481"/>
            <a:ext cx="7832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DD3F500-C12F-4F66-AD98-97FFBE67D080}"/>
              </a:ext>
            </a:extLst>
          </p:cNvPr>
          <p:cNvCxnSpPr>
            <a:cxnSpLocks/>
          </p:cNvCxnSpPr>
          <p:nvPr/>
        </p:nvCxnSpPr>
        <p:spPr>
          <a:xfrm>
            <a:off x="626431" y="3739718"/>
            <a:ext cx="0" cy="10656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879252E-2A4C-456A-9FE9-2C7E9F230AAF}"/>
              </a:ext>
            </a:extLst>
          </p:cNvPr>
          <p:cNvSpPr txBox="1"/>
          <p:nvPr/>
        </p:nvSpPr>
        <p:spPr>
          <a:xfrm>
            <a:off x="933928" y="4887481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40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1A27582-9945-4AA7-B1B7-8B400FD67899}"/>
              </a:ext>
            </a:extLst>
          </p:cNvPr>
          <p:cNvSpPr txBox="1"/>
          <p:nvPr/>
        </p:nvSpPr>
        <p:spPr>
          <a:xfrm>
            <a:off x="194631" y="4087874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55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09D48D3-1CDB-442F-95EF-50D25C872901}"/>
              </a:ext>
            </a:extLst>
          </p:cNvPr>
          <p:cNvCxnSpPr>
            <a:cxnSpLocks/>
          </p:cNvCxnSpPr>
          <p:nvPr/>
        </p:nvCxnSpPr>
        <p:spPr>
          <a:xfrm>
            <a:off x="1539721" y="4887481"/>
            <a:ext cx="5130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C1DAAD19-4275-4655-AF73-A763069C9CB4}"/>
              </a:ext>
            </a:extLst>
          </p:cNvPr>
          <p:cNvSpPr txBox="1"/>
          <p:nvPr/>
        </p:nvSpPr>
        <p:spPr>
          <a:xfrm>
            <a:off x="1620999" y="4887480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27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8A81361-AF44-45CC-9D01-0BE92C4158D0}"/>
              </a:ext>
            </a:extLst>
          </p:cNvPr>
          <p:cNvSpPr txBox="1"/>
          <p:nvPr/>
        </p:nvSpPr>
        <p:spPr>
          <a:xfrm>
            <a:off x="2155192" y="4272540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38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C017E33-7E5E-445C-B6BB-493E1188DA66}"/>
              </a:ext>
            </a:extLst>
          </p:cNvPr>
          <p:cNvCxnSpPr>
            <a:cxnSpLocks/>
          </p:cNvCxnSpPr>
          <p:nvPr/>
        </p:nvCxnSpPr>
        <p:spPr>
          <a:xfrm>
            <a:off x="2155192" y="4038600"/>
            <a:ext cx="1" cy="7334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EEBA399E-8525-4330-80E4-C081CCC98E6A}"/>
              </a:ext>
            </a:extLst>
          </p:cNvPr>
          <p:cNvCxnSpPr>
            <a:cxnSpLocks/>
          </p:cNvCxnSpPr>
          <p:nvPr/>
        </p:nvCxnSpPr>
        <p:spPr>
          <a:xfrm flipH="1">
            <a:off x="2153923" y="3316629"/>
            <a:ext cx="634" cy="6838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DCAC1137-1EE2-4D20-9730-FF73B4707F83}"/>
              </a:ext>
            </a:extLst>
          </p:cNvPr>
          <p:cNvSpPr txBox="1"/>
          <p:nvPr/>
        </p:nvSpPr>
        <p:spPr>
          <a:xfrm>
            <a:off x="2155192" y="3644631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36</a:t>
            </a:r>
          </a:p>
          <a:p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35A7131-7285-4320-A51E-89C6DF40B3E6}"/>
              </a:ext>
            </a:extLst>
          </p:cNvPr>
          <p:cNvCxnSpPr>
            <a:cxnSpLocks/>
          </p:cNvCxnSpPr>
          <p:nvPr/>
        </p:nvCxnSpPr>
        <p:spPr>
          <a:xfrm>
            <a:off x="2182657" y="2750694"/>
            <a:ext cx="62483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62E864B-AFAB-4A5C-85E1-FAD827D85FEB}"/>
              </a:ext>
            </a:extLst>
          </p:cNvPr>
          <p:cNvSpPr txBox="1"/>
          <p:nvPr/>
        </p:nvSpPr>
        <p:spPr>
          <a:xfrm>
            <a:off x="2358392" y="2509414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00B0F0"/>
                </a:solidFill>
              </a:rPr>
              <a:t>34</a:t>
            </a:r>
            <a:endParaRPr lang="zh-CN" altLang="en-US" sz="1200" b="1" dirty="0">
              <a:solidFill>
                <a:srgbClr val="00B0F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FEBC9BF-E88F-4411-9A95-DA4F696AB16F}"/>
              </a:ext>
            </a:extLst>
          </p:cNvPr>
          <p:cNvSpPr txBox="1"/>
          <p:nvPr/>
        </p:nvSpPr>
        <p:spPr>
          <a:xfrm>
            <a:off x="3390119" y="3355898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00B0F0"/>
                </a:solidFill>
              </a:rPr>
              <a:t>18 </a:t>
            </a:r>
            <a:endParaRPr lang="zh-CN" altLang="en-US" sz="1200" b="1" dirty="0">
              <a:solidFill>
                <a:srgbClr val="00B0F0"/>
              </a:solidFill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6C6F85A1-5FB9-404F-B50A-E6BD648557E7}"/>
              </a:ext>
            </a:extLst>
          </p:cNvPr>
          <p:cNvCxnSpPr>
            <a:cxnSpLocks/>
          </p:cNvCxnSpPr>
          <p:nvPr/>
        </p:nvCxnSpPr>
        <p:spPr>
          <a:xfrm>
            <a:off x="2175996" y="2839594"/>
            <a:ext cx="0" cy="81897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EC15408-B41F-4F5E-9513-089A67B6BF43}"/>
              </a:ext>
            </a:extLst>
          </p:cNvPr>
          <p:cNvCxnSpPr>
            <a:cxnSpLocks/>
          </p:cNvCxnSpPr>
          <p:nvPr/>
        </p:nvCxnSpPr>
        <p:spPr>
          <a:xfrm>
            <a:off x="2868457" y="3703999"/>
            <a:ext cx="480535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01075C20-0A2B-4B73-8F79-F8222A65184F}"/>
              </a:ext>
            </a:extLst>
          </p:cNvPr>
          <p:cNvSpPr txBox="1"/>
          <p:nvPr/>
        </p:nvSpPr>
        <p:spPr>
          <a:xfrm>
            <a:off x="2917192" y="3700070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00B0F0"/>
                </a:solidFill>
              </a:rPr>
              <a:t>27</a:t>
            </a:r>
            <a:endParaRPr lang="zh-CN" altLang="en-US" sz="1200" b="1" dirty="0">
              <a:solidFill>
                <a:srgbClr val="00B0F0"/>
              </a:solidFill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61DA7E53-9742-4C31-A0D8-5D33A68DB3E7}"/>
              </a:ext>
            </a:extLst>
          </p:cNvPr>
          <p:cNvCxnSpPr>
            <a:cxnSpLocks/>
          </p:cNvCxnSpPr>
          <p:nvPr/>
        </p:nvCxnSpPr>
        <p:spPr>
          <a:xfrm>
            <a:off x="3423771" y="3330233"/>
            <a:ext cx="0" cy="328331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A32EBAF7-4B9E-4F69-BB88-FACFB24DB746}"/>
              </a:ext>
            </a:extLst>
          </p:cNvPr>
          <p:cNvSpPr txBox="1"/>
          <p:nvPr/>
        </p:nvSpPr>
        <p:spPr>
          <a:xfrm>
            <a:off x="3390119" y="2849602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31 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4CCD96EC-13ED-4B27-8947-083209601982}"/>
              </a:ext>
            </a:extLst>
          </p:cNvPr>
          <p:cNvCxnSpPr>
            <a:cxnSpLocks/>
          </p:cNvCxnSpPr>
          <p:nvPr/>
        </p:nvCxnSpPr>
        <p:spPr>
          <a:xfrm>
            <a:off x="3738096" y="2790483"/>
            <a:ext cx="0" cy="613117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4CEB80B6-AD0B-4189-90FC-ED958D4CC847}"/>
              </a:ext>
            </a:extLst>
          </p:cNvPr>
          <p:cNvCxnSpPr>
            <a:cxnSpLocks/>
          </p:cNvCxnSpPr>
          <p:nvPr/>
        </p:nvCxnSpPr>
        <p:spPr>
          <a:xfrm flipH="1">
            <a:off x="3779371" y="3452711"/>
            <a:ext cx="437029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02716E25-A10A-4CFA-A25C-23B9069DEA80}"/>
              </a:ext>
            </a:extLst>
          </p:cNvPr>
          <p:cNvSpPr txBox="1"/>
          <p:nvPr/>
        </p:nvSpPr>
        <p:spPr>
          <a:xfrm>
            <a:off x="3821919" y="3175712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23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B8910E18-9D71-45D7-8481-0FC9F16E5ADD}"/>
              </a:ext>
            </a:extLst>
          </p:cNvPr>
          <p:cNvCxnSpPr>
            <a:cxnSpLocks/>
          </p:cNvCxnSpPr>
          <p:nvPr/>
        </p:nvCxnSpPr>
        <p:spPr>
          <a:xfrm flipH="1">
            <a:off x="4228334" y="3265100"/>
            <a:ext cx="724666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057C28AF-6D59-438A-851B-802D8737E979}"/>
              </a:ext>
            </a:extLst>
          </p:cNvPr>
          <p:cNvSpPr txBox="1"/>
          <p:nvPr/>
        </p:nvSpPr>
        <p:spPr>
          <a:xfrm>
            <a:off x="4444234" y="3037212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36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565C30F9-F6DF-4D4F-B5E6-748B42EADB9F}"/>
              </a:ext>
            </a:extLst>
          </p:cNvPr>
          <p:cNvCxnSpPr>
            <a:cxnSpLocks/>
          </p:cNvCxnSpPr>
          <p:nvPr/>
        </p:nvCxnSpPr>
        <p:spPr>
          <a:xfrm>
            <a:off x="4953000" y="2790483"/>
            <a:ext cx="0" cy="474617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5E337930-FDC2-430B-80DD-B40CFF802194}"/>
              </a:ext>
            </a:extLst>
          </p:cNvPr>
          <p:cNvSpPr txBox="1"/>
          <p:nvPr/>
        </p:nvSpPr>
        <p:spPr>
          <a:xfrm>
            <a:off x="4634749" y="2849602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24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8A544FEA-1DDB-4334-8051-F0EC2979F36D}"/>
              </a:ext>
            </a:extLst>
          </p:cNvPr>
          <p:cNvCxnSpPr>
            <a:cxnSpLocks/>
          </p:cNvCxnSpPr>
          <p:nvPr/>
        </p:nvCxnSpPr>
        <p:spPr>
          <a:xfrm>
            <a:off x="4689927" y="3295370"/>
            <a:ext cx="0" cy="614643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7E20CEBB-13E6-4BBC-8883-613D03DC0817}"/>
              </a:ext>
            </a:extLst>
          </p:cNvPr>
          <p:cNvSpPr txBox="1"/>
          <p:nvPr/>
        </p:nvSpPr>
        <p:spPr>
          <a:xfrm>
            <a:off x="4371676" y="3354489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33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BD296DEE-DF08-4729-A74B-F2433CACB620}"/>
              </a:ext>
            </a:extLst>
          </p:cNvPr>
          <p:cNvCxnSpPr>
            <a:cxnSpLocks/>
          </p:cNvCxnSpPr>
          <p:nvPr/>
        </p:nvCxnSpPr>
        <p:spPr>
          <a:xfrm flipH="1" flipV="1">
            <a:off x="4253719" y="3910013"/>
            <a:ext cx="436209" cy="1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804794D9-EBE6-4469-8D2A-06672F8A4D58}"/>
              </a:ext>
            </a:extLst>
          </p:cNvPr>
          <p:cNvSpPr txBox="1"/>
          <p:nvPr/>
        </p:nvSpPr>
        <p:spPr>
          <a:xfrm>
            <a:off x="4301694" y="3673292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23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40C472DA-1127-434C-A4D8-3130EAF4E7DD}"/>
              </a:ext>
            </a:extLst>
          </p:cNvPr>
          <p:cNvSpPr txBox="1"/>
          <p:nvPr/>
        </p:nvSpPr>
        <p:spPr>
          <a:xfrm>
            <a:off x="3778352" y="3598464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31 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DE8D18F9-3DF6-4DC6-A4B3-C075694925DB}"/>
              </a:ext>
            </a:extLst>
          </p:cNvPr>
          <p:cNvCxnSpPr>
            <a:cxnSpLocks/>
          </p:cNvCxnSpPr>
          <p:nvPr/>
        </p:nvCxnSpPr>
        <p:spPr>
          <a:xfrm>
            <a:off x="3738096" y="3448818"/>
            <a:ext cx="0" cy="613117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3F04C697-2431-40AE-890B-8C8C586CB9FD}"/>
              </a:ext>
            </a:extLst>
          </p:cNvPr>
          <p:cNvCxnSpPr>
            <a:cxnSpLocks/>
          </p:cNvCxnSpPr>
          <p:nvPr/>
        </p:nvCxnSpPr>
        <p:spPr>
          <a:xfrm flipH="1">
            <a:off x="6009509" y="3984619"/>
            <a:ext cx="12247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05099CC4-977A-44AE-9E59-2509477663A3}"/>
              </a:ext>
            </a:extLst>
          </p:cNvPr>
          <p:cNvCxnSpPr>
            <a:cxnSpLocks/>
          </p:cNvCxnSpPr>
          <p:nvPr/>
        </p:nvCxnSpPr>
        <p:spPr>
          <a:xfrm flipH="1" flipV="1">
            <a:off x="5999985" y="3631488"/>
            <a:ext cx="9524" cy="3531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218D3FDF-DE08-4760-8204-C796A082E4C9}"/>
              </a:ext>
            </a:extLst>
          </p:cNvPr>
          <p:cNvCxnSpPr>
            <a:cxnSpLocks/>
          </p:cNvCxnSpPr>
          <p:nvPr/>
        </p:nvCxnSpPr>
        <p:spPr>
          <a:xfrm flipH="1">
            <a:off x="5191710" y="3797568"/>
            <a:ext cx="7647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5873807D-16F6-4949-8745-E78A52C08FFC}"/>
              </a:ext>
            </a:extLst>
          </p:cNvPr>
          <p:cNvCxnSpPr>
            <a:cxnSpLocks/>
          </p:cNvCxnSpPr>
          <p:nvPr/>
        </p:nvCxnSpPr>
        <p:spPr>
          <a:xfrm flipV="1">
            <a:off x="5191709" y="2839594"/>
            <a:ext cx="0" cy="9579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D801D95B-3CF8-4633-AEBD-A0B152725533}"/>
              </a:ext>
            </a:extLst>
          </p:cNvPr>
          <p:cNvCxnSpPr>
            <a:cxnSpLocks/>
          </p:cNvCxnSpPr>
          <p:nvPr/>
        </p:nvCxnSpPr>
        <p:spPr>
          <a:xfrm flipH="1">
            <a:off x="5191709" y="4549539"/>
            <a:ext cx="7647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DC4D6696-0F56-4908-AE13-0C0F45D2813F}"/>
              </a:ext>
            </a:extLst>
          </p:cNvPr>
          <p:cNvCxnSpPr>
            <a:cxnSpLocks/>
          </p:cNvCxnSpPr>
          <p:nvPr/>
        </p:nvCxnSpPr>
        <p:spPr>
          <a:xfrm flipV="1">
            <a:off x="5191708" y="3875463"/>
            <a:ext cx="0" cy="6740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2AD95724-05A4-4A55-9FE1-24FCCFBF0EA7}"/>
              </a:ext>
            </a:extLst>
          </p:cNvPr>
          <p:cNvCxnSpPr>
            <a:cxnSpLocks/>
          </p:cNvCxnSpPr>
          <p:nvPr/>
        </p:nvCxnSpPr>
        <p:spPr>
          <a:xfrm flipH="1">
            <a:off x="6019618" y="4549539"/>
            <a:ext cx="4716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D2E7D188-66D3-4018-8D4B-D47F354275E5}"/>
              </a:ext>
            </a:extLst>
          </p:cNvPr>
          <p:cNvCxnSpPr>
            <a:cxnSpLocks/>
          </p:cNvCxnSpPr>
          <p:nvPr/>
        </p:nvCxnSpPr>
        <p:spPr>
          <a:xfrm flipV="1">
            <a:off x="6019617" y="4061935"/>
            <a:ext cx="0" cy="487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00687DF0-31C8-444D-8E7A-7082924CC331}"/>
              </a:ext>
            </a:extLst>
          </p:cNvPr>
          <p:cNvCxnSpPr>
            <a:cxnSpLocks/>
          </p:cNvCxnSpPr>
          <p:nvPr/>
        </p:nvCxnSpPr>
        <p:spPr>
          <a:xfrm flipH="1">
            <a:off x="6600643" y="4549539"/>
            <a:ext cx="3145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5A7AFB98-C4C1-4510-98D5-38C5B5B30395}"/>
              </a:ext>
            </a:extLst>
          </p:cNvPr>
          <p:cNvCxnSpPr>
            <a:cxnSpLocks/>
          </p:cNvCxnSpPr>
          <p:nvPr/>
        </p:nvCxnSpPr>
        <p:spPr>
          <a:xfrm flipV="1">
            <a:off x="6600642" y="4061935"/>
            <a:ext cx="0" cy="4876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9353E536-2CA4-4BBA-BF12-D205C1AC321B}"/>
              </a:ext>
            </a:extLst>
          </p:cNvPr>
          <p:cNvSpPr txBox="1"/>
          <p:nvPr/>
        </p:nvSpPr>
        <p:spPr>
          <a:xfrm>
            <a:off x="6417337" y="3761601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64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E09AD1CC-2EC6-44FB-8DA2-66DA081C567C}"/>
              </a:ext>
            </a:extLst>
          </p:cNvPr>
          <p:cNvSpPr txBox="1"/>
          <p:nvPr/>
        </p:nvSpPr>
        <p:spPr>
          <a:xfrm>
            <a:off x="6004747" y="3653640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20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6311BCF0-57E0-4C99-8F52-7664E8C81DEF}"/>
              </a:ext>
            </a:extLst>
          </p:cNvPr>
          <p:cNvSpPr txBox="1"/>
          <p:nvPr/>
        </p:nvSpPr>
        <p:spPr>
          <a:xfrm>
            <a:off x="5379947" y="3553449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40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551D30AE-9CCC-4BDE-B86D-7CABC48B7849}"/>
              </a:ext>
            </a:extLst>
          </p:cNvPr>
          <p:cNvSpPr txBox="1"/>
          <p:nvPr/>
        </p:nvSpPr>
        <p:spPr>
          <a:xfrm>
            <a:off x="5143418" y="3340408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50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9C701FCA-AD8D-41B0-A9CA-F8F7926AFEC4}"/>
              </a:ext>
            </a:extLst>
          </p:cNvPr>
          <p:cNvSpPr txBox="1"/>
          <p:nvPr/>
        </p:nvSpPr>
        <p:spPr>
          <a:xfrm>
            <a:off x="5379947" y="4273091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40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D1812635-BABC-4BE4-8499-A5C296315D07}"/>
              </a:ext>
            </a:extLst>
          </p:cNvPr>
          <p:cNvSpPr txBox="1"/>
          <p:nvPr/>
        </p:nvSpPr>
        <p:spPr>
          <a:xfrm>
            <a:off x="5143418" y="4060050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37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563790B4-67DC-4403-B371-571C44A42F17}"/>
              </a:ext>
            </a:extLst>
          </p:cNvPr>
          <p:cNvSpPr txBox="1"/>
          <p:nvPr/>
        </p:nvSpPr>
        <p:spPr>
          <a:xfrm>
            <a:off x="6176871" y="4293414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374C4544-4B42-4F6E-A84E-3411E6757369}"/>
              </a:ext>
            </a:extLst>
          </p:cNvPr>
          <p:cNvSpPr txBox="1"/>
          <p:nvPr/>
        </p:nvSpPr>
        <p:spPr>
          <a:xfrm>
            <a:off x="5940342" y="4080373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26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5909E3D0-9D22-40BB-8EE9-5667094E2C51}"/>
              </a:ext>
            </a:extLst>
          </p:cNvPr>
          <p:cNvSpPr txBox="1"/>
          <p:nvPr/>
        </p:nvSpPr>
        <p:spPr>
          <a:xfrm>
            <a:off x="6572980" y="4302146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17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872DD6B0-67E1-4090-A28C-33946BBBBAD9}"/>
              </a:ext>
            </a:extLst>
          </p:cNvPr>
          <p:cNvSpPr txBox="1"/>
          <p:nvPr/>
        </p:nvSpPr>
        <p:spPr>
          <a:xfrm>
            <a:off x="6541995" y="4089105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27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id="{5471F299-EB1C-4C4F-BE7F-BCCFAFEA4F45}"/>
              </a:ext>
            </a:extLst>
          </p:cNvPr>
          <p:cNvCxnSpPr>
            <a:cxnSpLocks/>
          </p:cNvCxnSpPr>
          <p:nvPr/>
        </p:nvCxnSpPr>
        <p:spPr>
          <a:xfrm flipH="1">
            <a:off x="7505290" y="4947187"/>
            <a:ext cx="4314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本框 95">
            <a:extLst>
              <a:ext uri="{FF2B5EF4-FFF2-40B4-BE49-F238E27FC236}">
                <a16:creationId xmlns:a16="http://schemas.microsoft.com/office/drawing/2014/main" id="{DF19FDD0-5518-431A-8489-D39F64281C83}"/>
              </a:ext>
            </a:extLst>
          </p:cNvPr>
          <p:cNvSpPr txBox="1"/>
          <p:nvPr/>
        </p:nvSpPr>
        <p:spPr>
          <a:xfrm>
            <a:off x="7221423" y="4666616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14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56122099-4139-4FD0-9437-AD779B896851}"/>
              </a:ext>
            </a:extLst>
          </p:cNvPr>
          <p:cNvCxnSpPr>
            <a:cxnSpLocks/>
          </p:cNvCxnSpPr>
          <p:nvPr/>
        </p:nvCxnSpPr>
        <p:spPr>
          <a:xfrm flipV="1">
            <a:off x="7521959" y="4696242"/>
            <a:ext cx="0" cy="2438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81D0519A-4CD6-400A-BCF6-187B2179842E}"/>
              </a:ext>
            </a:extLst>
          </p:cNvPr>
          <p:cNvSpPr txBox="1"/>
          <p:nvPr/>
        </p:nvSpPr>
        <p:spPr>
          <a:xfrm>
            <a:off x="7521959" y="4999815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21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08" name="直接连接符 107">
            <a:extLst>
              <a:ext uri="{FF2B5EF4-FFF2-40B4-BE49-F238E27FC236}">
                <a16:creationId xmlns:a16="http://schemas.microsoft.com/office/drawing/2014/main" id="{F8838B2F-1152-4D77-AD3D-1452974BD953}"/>
              </a:ext>
            </a:extLst>
          </p:cNvPr>
          <p:cNvCxnSpPr>
            <a:cxnSpLocks/>
          </p:cNvCxnSpPr>
          <p:nvPr/>
        </p:nvCxnSpPr>
        <p:spPr>
          <a:xfrm flipH="1">
            <a:off x="7947365" y="4312245"/>
            <a:ext cx="5084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文本框 108">
            <a:extLst>
              <a:ext uri="{FF2B5EF4-FFF2-40B4-BE49-F238E27FC236}">
                <a16:creationId xmlns:a16="http://schemas.microsoft.com/office/drawing/2014/main" id="{E36B0801-C0D3-4994-9F45-BC4420805CA4}"/>
              </a:ext>
            </a:extLst>
          </p:cNvPr>
          <p:cNvSpPr txBox="1"/>
          <p:nvPr/>
        </p:nvSpPr>
        <p:spPr>
          <a:xfrm>
            <a:off x="7663498" y="4031674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29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9A749A97-2250-44B7-B501-29CD343F1CF6}"/>
              </a:ext>
            </a:extLst>
          </p:cNvPr>
          <p:cNvCxnSpPr>
            <a:cxnSpLocks/>
          </p:cNvCxnSpPr>
          <p:nvPr/>
        </p:nvCxnSpPr>
        <p:spPr>
          <a:xfrm flipV="1">
            <a:off x="7964034" y="3797568"/>
            <a:ext cx="0" cy="507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本框 110">
            <a:extLst>
              <a:ext uri="{FF2B5EF4-FFF2-40B4-BE49-F238E27FC236}">
                <a16:creationId xmlns:a16="http://schemas.microsoft.com/office/drawing/2014/main" id="{97C1EB74-7F71-4DF4-9F48-15F6D6408D05}"/>
              </a:ext>
            </a:extLst>
          </p:cNvPr>
          <p:cNvSpPr txBox="1"/>
          <p:nvPr/>
        </p:nvSpPr>
        <p:spPr>
          <a:xfrm>
            <a:off x="7964034" y="4364873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14" name="直接连接符 113">
            <a:extLst>
              <a:ext uri="{FF2B5EF4-FFF2-40B4-BE49-F238E27FC236}">
                <a16:creationId xmlns:a16="http://schemas.microsoft.com/office/drawing/2014/main" id="{20806C35-DD42-4901-8757-2A5893445F66}"/>
              </a:ext>
            </a:extLst>
          </p:cNvPr>
          <p:cNvCxnSpPr>
            <a:cxnSpLocks/>
          </p:cNvCxnSpPr>
          <p:nvPr/>
        </p:nvCxnSpPr>
        <p:spPr>
          <a:xfrm flipH="1">
            <a:off x="8197332" y="2928484"/>
            <a:ext cx="5084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文本框 114">
            <a:extLst>
              <a:ext uri="{FF2B5EF4-FFF2-40B4-BE49-F238E27FC236}">
                <a16:creationId xmlns:a16="http://schemas.microsoft.com/office/drawing/2014/main" id="{5DE757EE-0A9A-45FE-91FC-27CFDE4004D2}"/>
              </a:ext>
            </a:extLst>
          </p:cNvPr>
          <p:cNvSpPr txBox="1"/>
          <p:nvPr/>
        </p:nvSpPr>
        <p:spPr>
          <a:xfrm>
            <a:off x="7913465" y="2647913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29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16" name="直接连接符 115">
            <a:extLst>
              <a:ext uri="{FF2B5EF4-FFF2-40B4-BE49-F238E27FC236}">
                <a16:creationId xmlns:a16="http://schemas.microsoft.com/office/drawing/2014/main" id="{0CEF4B19-1ABC-4161-89B5-D44AAA0ABFC9}"/>
              </a:ext>
            </a:extLst>
          </p:cNvPr>
          <p:cNvCxnSpPr>
            <a:cxnSpLocks/>
          </p:cNvCxnSpPr>
          <p:nvPr/>
        </p:nvCxnSpPr>
        <p:spPr>
          <a:xfrm flipV="1">
            <a:off x="8214001" y="2413807"/>
            <a:ext cx="0" cy="507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本框 116">
            <a:extLst>
              <a:ext uri="{FF2B5EF4-FFF2-40B4-BE49-F238E27FC236}">
                <a16:creationId xmlns:a16="http://schemas.microsoft.com/office/drawing/2014/main" id="{C79D62A2-FD4D-4018-AD94-E67F4C07A0E7}"/>
              </a:ext>
            </a:extLst>
          </p:cNvPr>
          <p:cNvSpPr txBox="1"/>
          <p:nvPr/>
        </p:nvSpPr>
        <p:spPr>
          <a:xfrm>
            <a:off x="8273986" y="2923454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27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18" name="直接连接符 117">
            <a:extLst>
              <a:ext uri="{FF2B5EF4-FFF2-40B4-BE49-F238E27FC236}">
                <a16:creationId xmlns:a16="http://schemas.microsoft.com/office/drawing/2014/main" id="{F3F5F458-F2E8-4FEA-A52B-FF7C4CFF69F9}"/>
              </a:ext>
            </a:extLst>
          </p:cNvPr>
          <p:cNvCxnSpPr>
            <a:cxnSpLocks/>
          </p:cNvCxnSpPr>
          <p:nvPr/>
        </p:nvCxnSpPr>
        <p:spPr>
          <a:xfrm flipH="1">
            <a:off x="7694294" y="3118052"/>
            <a:ext cx="4314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118">
            <a:extLst>
              <a:ext uri="{FF2B5EF4-FFF2-40B4-BE49-F238E27FC236}">
                <a16:creationId xmlns:a16="http://schemas.microsoft.com/office/drawing/2014/main" id="{D56C69FA-A1F5-4ECA-BADD-5222797EC913}"/>
              </a:ext>
            </a:extLst>
          </p:cNvPr>
          <p:cNvSpPr txBox="1"/>
          <p:nvPr/>
        </p:nvSpPr>
        <p:spPr>
          <a:xfrm>
            <a:off x="7410427" y="2837481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16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id="{118E6BEB-49FA-4FF3-8E47-B0472FFD7AC9}"/>
              </a:ext>
            </a:extLst>
          </p:cNvPr>
          <p:cNvCxnSpPr>
            <a:cxnSpLocks/>
          </p:cNvCxnSpPr>
          <p:nvPr/>
        </p:nvCxnSpPr>
        <p:spPr>
          <a:xfrm flipV="1">
            <a:off x="7710963" y="2867107"/>
            <a:ext cx="0" cy="2438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文本框 120">
            <a:extLst>
              <a:ext uri="{FF2B5EF4-FFF2-40B4-BE49-F238E27FC236}">
                <a16:creationId xmlns:a16="http://schemas.microsoft.com/office/drawing/2014/main" id="{AA0C779E-3241-4418-84B9-A00B1DE8841D}"/>
              </a:ext>
            </a:extLst>
          </p:cNvPr>
          <p:cNvSpPr txBox="1"/>
          <p:nvPr/>
        </p:nvSpPr>
        <p:spPr>
          <a:xfrm>
            <a:off x="7720998" y="3056436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24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CD3378D6-1FC2-4297-822F-72459A3CD19B}"/>
              </a:ext>
            </a:extLst>
          </p:cNvPr>
          <p:cNvSpPr txBox="1"/>
          <p:nvPr/>
        </p:nvSpPr>
        <p:spPr>
          <a:xfrm>
            <a:off x="9526451" y="4447275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28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24" name="直接连接符 123">
            <a:extLst>
              <a:ext uri="{FF2B5EF4-FFF2-40B4-BE49-F238E27FC236}">
                <a16:creationId xmlns:a16="http://schemas.microsoft.com/office/drawing/2014/main" id="{81D7875B-BED6-49A8-9881-FE3EC6EE2D01}"/>
              </a:ext>
            </a:extLst>
          </p:cNvPr>
          <p:cNvCxnSpPr>
            <a:cxnSpLocks/>
          </p:cNvCxnSpPr>
          <p:nvPr/>
        </p:nvCxnSpPr>
        <p:spPr>
          <a:xfrm flipV="1">
            <a:off x="9826987" y="4213169"/>
            <a:ext cx="0" cy="507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本框 124">
            <a:extLst>
              <a:ext uri="{FF2B5EF4-FFF2-40B4-BE49-F238E27FC236}">
                <a16:creationId xmlns:a16="http://schemas.microsoft.com/office/drawing/2014/main" id="{1BEB0BEA-90E8-42D7-846E-84B38661940B}"/>
              </a:ext>
            </a:extLst>
          </p:cNvPr>
          <p:cNvSpPr txBox="1"/>
          <p:nvPr/>
        </p:nvSpPr>
        <p:spPr>
          <a:xfrm>
            <a:off x="9886972" y="4722816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28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26" name="直接连接符 125">
            <a:extLst>
              <a:ext uri="{FF2B5EF4-FFF2-40B4-BE49-F238E27FC236}">
                <a16:creationId xmlns:a16="http://schemas.microsoft.com/office/drawing/2014/main" id="{2778BF7E-1F89-42C8-912A-2CF25732AB31}"/>
              </a:ext>
            </a:extLst>
          </p:cNvPr>
          <p:cNvCxnSpPr>
            <a:cxnSpLocks/>
          </p:cNvCxnSpPr>
          <p:nvPr/>
        </p:nvCxnSpPr>
        <p:spPr>
          <a:xfrm flipH="1">
            <a:off x="9826987" y="4720703"/>
            <a:ext cx="5084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文本框 126">
            <a:extLst>
              <a:ext uri="{FF2B5EF4-FFF2-40B4-BE49-F238E27FC236}">
                <a16:creationId xmlns:a16="http://schemas.microsoft.com/office/drawing/2014/main" id="{2786F657-18F9-45EB-AC27-69A77E37D88A}"/>
              </a:ext>
            </a:extLst>
          </p:cNvPr>
          <p:cNvSpPr txBox="1"/>
          <p:nvPr/>
        </p:nvSpPr>
        <p:spPr>
          <a:xfrm>
            <a:off x="9042663" y="4438330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15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78A4F4FB-3CF5-49CB-8189-3F8CDACF1398}"/>
              </a:ext>
            </a:extLst>
          </p:cNvPr>
          <p:cNvSpPr txBox="1"/>
          <p:nvPr/>
        </p:nvSpPr>
        <p:spPr>
          <a:xfrm>
            <a:off x="9395187" y="4672055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23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29" name="直接连接符 128">
            <a:extLst>
              <a:ext uri="{FF2B5EF4-FFF2-40B4-BE49-F238E27FC236}">
                <a16:creationId xmlns:a16="http://schemas.microsoft.com/office/drawing/2014/main" id="{7C3AE061-F650-4E4E-B4A8-49B78D35D3A6}"/>
              </a:ext>
            </a:extLst>
          </p:cNvPr>
          <p:cNvCxnSpPr>
            <a:cxnSpLocks/>
          </p:cNvCxnSpPr>
          <p:nvPr/>
        </p:nvCxnSpPr>
        <p:spPr>
          <a:xfrm flipH="1">
            <a:off x="9318965" y="4708185"/>
            <a:ext cx="4251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连接符 129">
            <a:extLst>
              <a:ext uri="{FF2B5EF4-FFF2-40B4-BE49-F238E27FC236}">
                <a16:creationId xmlns:a16="http://schemas.microsoft.com/office/drawing/2014/main" id="{E6BFC4A1-A6F3-4258-AF6C-B473EA694ED2}"/>
              </a:ext>
            </a:extLst>
          </p:cNvPr>
          <p:cNvCxnSpPr>
            <a:cxnSpLocks/>
          </p:cNvCxnSpPr>
          <p:nvPr/>
        </p:nvCxnSpPr>
        <p:spPr>
          <a:xfrm flipV="1">
            <a:off x="9335634" y="4447275"/>
            <a:ext cx="0" cy="2537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本框 134">
            <a:extLst>
              <a:ext uri="{FF2B5EF4-FFF2-40B4-BE49-F238E27FC236}">
                <a16:creationId xmlns:a16="http://schemas.microsoft.com/office/drawing/2014/main" id="{9AD4C361-589A-4834-BEE0-DD6E0BCFFD14}"/>
              </a:ext>
            </a:extLst>
          </p:cNvPr>
          <p:cNvSpPr txBox="1"/>
          <p:nvPr/>
        </p:nvSpPr>
        <p:spPr>
          <a:xfrm>
            <a:off x="10334716" y="4331751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26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36" name="直接连接符 135">
            <a:extLst>
              <a:ext uri="{FF2B5EF4-FFF2-40B4-BE49-F238E27FC236}">
                <a16:creationId xmlns:a16="http://schemas.microsoft.com/office/drawing/2014/main" id="{12AEF561-668A-46FD-8213-A0CDEF58310B}"/>
              </a:ext>
            </a:extLst>
          </p:cNvPr>
          <p:cNvCxnSpPr>
            <a:cxnSpLocks/>
          </p:cNvCxnSpPr>
          <p:nvPr/>
        </p:nvCxnSpPr>
        <p:spPr>
          <a:xfrm flipV="1">
            <a:off x="10404502" y="4213170"/>
            <a:ext cx="0" cy="4950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>
            <a:extLst>
              <a:ext uri="{FF2B5EF4-FFF2-40B4-BE49-F238E27FC236}">
                <a16:creationId xmlns:a16="http://schemas.microsoft.com/office/drawing/2014/main" id="{A507C24B-FB6F-4819-8290-C92C7EE4F4EF}"/>
              </a:ext>
            </a:extLst>
          </p:cNvPr>
          <p:cNvCxnSpPr>
            <a:cxnSpLocks/>
          </p:cNvCxnSpPr>
          <p:nvPr/>
        </p:nvCxnSpPr>
        <p:spPr>
          <a:xfrm flipH="1">
            <a:off x="10404502" y="4722816"/>
            <a:ext cx="21777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文本框 140">
            <a:extLst>
              <a:ext uri="{FF2B5EF4-FFF2-40B4-BE49-F238E27FC236}">
                <a16:creationId xmlns:a16="http://schemas.microsoft.com/office/drawing/2014/main" id="{C3FE56E2-6B95-48CE-974C-E0D26F14DED1}"/>
              </a:ext>
            </a:extLst>
          </p:cNvPr>
          <p:cNvSpPr txBox="1"/>
          <p:nvPr/>
        </p:nvSpPr>
        <p:spPr>
          <a:xfrm>
            <a:off x="10342652" y="4470250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10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9ACF0336-43D7-43E3-A042-E79755542BA0}"/>
              </a:ext>
            </a:extLst>
          </p:cNvPr>
          <p:cNvSpPr txBox="1"/>
          <p:nvPr/>
        </p:nvSpPr>
        <p:spPr>
          <a:xfrm>
            <a:off x="10466186" y="2805825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35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43" name="直接连接符 142">
            <a:extLst>
              <a:ext uri="{FF2B5EF4-FFF2-40B4-BE49-F238E27FC236}">
                <a16:creationId xmlns:a16="http://schemas.microsoft.com/office/drawing/2014/main" id="{09C95E8F-9D85-4A1D-A33A-8D87D96FDE2B}"/>
              </a:ext>
            </a:extLst>
          </p:cNvPr>
          <p:cNvCxnSpPr>
            <a:cxnSpLocks/>
          </p:cNvCxnSpPr>
          <p:nvPr/>
        </p:nvCxnSpPr>
        <p:spPr>
          <a:xfrm flipV="1">
            <a:off x="10766722" y="2750694"/>
            <a:ext cx="7730" cy="6569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文本框 143">
            <a:extLst>
              <a:ext uri="{FF2B5EF4-FFF2-40B4-BE49-F238E27FC236}">
                <a16:creationId xmlns:a16="http://schemas.microsoft.com/office/drawing/2014/main" id="{D36B7B02-4C36-4AB0-A960-9685DC87C4FD}"/>
              </a:ext>
            </a:extLst>
          </p:cNvPr>
          <p:cNvSpPr txBox="1"/>
          <p:nvPr/>
        </p:nvSpPr>
        <p:spPr>
          <a:xfrm>
            <a:off x="10826707" y="3409749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28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45" name="直接连接符 144">
            <a:extLst>
              <a:ext uri="{FF2B5EF4-FFF2-40B4-BE49-F238E27FC236}">
                <a16:creationId xmlns:a16="http://schemas.microsoft.com/office/drawing/2014/main" id="{AEE913FA-AD2B-48F6-B167-0F5A8480DE69}"/>
              </a:ext>
            </a:extLst>
          </p:cNvPr>
          <p:cNvCxnSpPr>
            <a:cxnSpLocks/>
          </p:cNvCxnSpPr>
          <p:nvPr/>
        </p:nvCxnSpPr>
        <p:spPr>
          <a:xfrm flipH="1" flipV="1">
            <a:off x="10766722" y="3407636"/>
            <a:ext cx="555328" cy="35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>
            <a:extLst>
              <a:ext uri="{FF2B5EF4-FFF2-40B4-BE49-F238E27FC236}">
                <a16:creationId xmlns:a16="http://schemas.microsoft.com/office/drawing/2014/main" id="{C5FA6E9C-2050-4FC7-9E90-BA8CCCBB4486}"/>
              </a:ext>
            </a:extLst>
          </p:cNvPr>
          <p:cNvCxnSpPr>
            <a:cxnSpLocks/>
          </p:cNvCxnSpPr>
          <p:nvPr/>
        </p:nvCxnSpPr>
        <p:spPr>
          <a:xfrm flipV="1">
            <a:off x="11373898" y="2750694"/>
            <a:ext cx="0" cy="5144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>
            <a:extLst>
              <a:ext uri="{FF2B5EF4-FFF2-40B4-BE49-F238E27FC236}">
                <a16:creationId xmlns:a16="http://schemas.microsoft.com/office/drawing/2014/main" id="{D8C3D0C6-5DEA-4724-80AC-8AC5D0F584C8}"/>
              </a:ext>
            </a:extLst>
          </p:cNvPr>
          <p:cNvCxnSpPr>
            <a:cxnSpLocks/>
          </p:cNvCxnSpPr>
          <p:nvPr/>
        </p:nvCxnSpPr>
        <p:spPr>
          <a:xfrm flipH="1">
            <a:off x="11373898" y="3265100"/>
            <a:ext cx="409051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文本框 153">
            <a:extLst>
              <a:ext uri="{FF2B5EF4-FFF2-40B4-BE49-F238E27FC236}">
                <a16:creationId xmlns:a16="http://schemas.microsoft.com/office/drawing/2014/main" id="{F7E30FA5-3F1C-4643-A685-0A5F6EA0EDAF}"/>
              </a:ext>
            </a:extLst>
          </p:cNvPr>
          <p:cNvSpPr txBox="1"/>
          <p:nvPr/>
        </p:nvSpPr>
        <p:spPr>
          <a:xfrm>
            <a:off x="11068355" y="2825076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27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713889A9-D49E-467C-8C1B-0106CD3C2903}"/>
              </a:ext>
            </a:extLst>
          </p:cNvPr>
          <p:cNvSpPr txBox="1"/>
          <p:nvPr/>
        </p:nvSpPr>
        <p:spPr>
          <a:xfrm>
            <a:off x="11435226" y="3278367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22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3137399E-374A-4240-9790-39AE31625054}"/>
              </a:ext>
            </a:extLst>
          </p:cNvPr>
          <p:cNvSpPr txBox="1"/>
          <p:nvPr/>
        </p:nvSpPr>
        <p:spPr>
          <a:xfrm>
            <a:off x="10025730" y="2698859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72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57" name="直接连接符 156">
            <a:extLst>
              <a:ext uri="{FF2B5EF4-FFF2-40B4-BE49-F238E27FC236}">
                <a16:creationId xmlns:a16="http://schemas.microsoft.com/office/drawing/2014/main" id="{A6D2723B-CE41-43AA-9ED7-384AA2975131}"/>
              </a:ext>
            </a:extLst>
          </p:cNvPr>
          <p:cNvCxnSpPr>
            <a:cxnSpLocks/>
          </p:cNvCxnSpPr>
          <p:nvPr/>
        </p:nvCxnSpPr>
        <p:spPr>
          <a:xfrm flipV="1">
            <a:off x="10317609" y="2016464"/>
            <a:ext cx="0" cy="1430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文本框 157">
            <a:extLst>
              <a:ext uri="{FF2B5EF4-FFF2-40B4-BE49-F238E27FC236}">
                <a16:creationId xmlns:a16="http://schemas.microsoft.com/office/drawing/2014/main" id="{6984BB34-30AC-4C77-BED6-468914640899}"/>
              </a:ext>
            </a:extLst>
          </p:cNvPr>
          <p:cNvSpPr txBox="1"/>
          <p:nvPr/>
        </p:nvSpPr>
        <p:spPr>
          <a:xfrm>
            <a:off x="10369864" y="3429231"/>
            <a:ext cx="43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>
                <a:solidFill>
                  <a:srgbClr val="FF0000"/>
                </a:solidFill>
              </a:rPr>
              <a:t>23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59" name="直接连接符 158">
            <a:extLst>
              <a:ext uri="{FF2B5EF4-FFF2-40B4-BE49-F238E27FC236}">
                <a16:creationId xmlns:a16="http://schemas.microsoft.com/office/drawing/2014/main" id="{7516FF31-0236-4A9E-850E-522869E6F95A}"/>
              </a:ext>
            </a:extLst>
          </p:cNvPr>
          <p:cNvCxnSpPr>
            <a:cxnSpLocks/>
          </p:cNvCxnSpPr>
          <p:nvPr/>
        </p:nvCxnSpPr>
        <p:spPr>
          <a:xfrm flipH="1" flipV="1">
            <a:off x="10309879" y="3427118"/>
            <a:ext cx="555328" cy="35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706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45</Words>
  <Application>Microsoft Office PowerPoint</Application>
  <PresentationFormat>宽屏</PresentationFormat>
  <Paragraphs>45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Acrobat Document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like</dc:creator>
  <cp:lastModifiedBy>like</cp:lastModifiedBy>
  <cp:revision>4</cp:revision>
  <dcterms:created xsi:type="dcterms:W3CDTF">2024-09-12T01:54:21Z</dcterms:created>
  <dcterms:modified xsi:type="dcterms:W3CDTF">2024-09-12T03:22:14Z</dcterms:modified>
</cp:coreProperties>
</file>